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8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4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1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4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7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5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4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F314-F89D-4046-B28D-A18E8766C805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4330-33CF-4914-AD9C-CF34BD2D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5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bluepit@bluepitbbq.com" TargetMode="External"/><Relationship Id="rId13" Type="http://schemas.openxmlformats.org/officeDocument/2006/relationships/hyperlink" Target="mailto:hello@hooplacatering.com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://www.atlanticcaterers.com/" TargetMode="External"/><Relationship Id="rId7" Type="http://schemas.openxmlformats.org/officeDocument/2006/relationships/hyperlink" Target="http://www.bluepitbbq.com/" TargetMode="External"/><Relationship Id="rId12" Type="http://schemas.openxmlformats.org/officeDocument/2006/relationships/hyperlink" Target="https://www.hooplacatering.com/" TargetMode="External"/><Relationship Id="rId17" Type="http://schemas.openxmlformats.org/officeDocument/2006/relationships/hyperlink" Target="mailto:matt@zeffertandgold.com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zeffertandgold.com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erica@beefalobobs.com" TargetMode="External"/><Relationship Id="rId11" Type="http://schemas.openxmlformats.org/officeDocument/2006/relationships/hyperlink" Target="http://copperkitchenmd.com/" TargetMode="External"/><Relationship Id="rId5" Type="http://schemas.openxmlformats.org/officeDocument/2006/relationships/hyperlink" Target="http://www.beefalobobs.com/" TargetMode="External"/><Relationship Id="rId15" Type="http://schemas.openxmlformats.org/officeDocument/2006/relationships/hyperlink" Target="mailto:celeste@rougecatering.com" TargetMode="External"/><Relationship Id="rId10" Type="http://schemas.openxmlformats.org/officeDocument/2006/relationships/hyperlink" Target="mailto:lfrank@classiccatering.com" TargetMode="External"/><Relationship Id="rId4" Type="http://schemas.openxmlformats.org/officeDocument/2006/relationships/hyperlink" Target="mailto:rfrevel@atlanticcaterers.com" TargetMode="External"/><Relationship Id="rId9" Type="http://schemas.openxmlformats.org/officeDocument/2006/relationships/hyperlink" Target="https://www.classiccatering.com/" TargetMode="External"/><Relationship Id="rId14" Type="http://schemas.openxmlformats.org/officeDocument/2006/relationships/hyperlink" Target="https://www.rougecaterin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DFB7-D71F-4BF6-A823-C2E1B21E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2513F-4F6C-405B-9C16-9777D55A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A picture containing indoor, table, sitting&#10;&#10;Description generated with high confidence">
            <a:extLst>
              <a:ext uri="{FF2B5EF4-FFF2-40B4-BE49-F238E27FC236}">
                <a16:creationId xmlns:a16="http://schemas.microsoft.com/office/drawing/2014/main" id="{FF3D1AE6-00A4-48ED-A430-8F4A74532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03620" cy="9144000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2B272F19-A226-4BDD-8060-8100ACF18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6629"/>
            <a:ext cx="6858000" cy="775596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Approved Caterers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Atlantic Caterers Inc.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http://www.atlanticcaterers.com/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Raoul </a:t>
            </a:r>
            <a:r>
              <a:rPr lang="en-US" altLang="en-US" sz="1200" dirty="0" err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Frevel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Jr. (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rfrevel@atlanticcaterers.com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410-254-6662 </a:t>
            </a:r>
            <a:r>
              <a:rPr lang="en-US" altLang="en-US" sz="1200" dirty="0" err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ext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126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Beefalo Bob’s BBQ Catering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www.beefalobobs.com</a:t>
            </a:r>
            <a:endParaRPr lang="en-US" altLang="en-US" sz="12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Erica Richardson (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erica@beefalobobs.com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</a:t>
            </a:r>
            <a:r>
              <a:rPr 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410-360-3500 x1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Blue Pit BBQ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www.bluepitbbq.com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Cara Bruce </a:t>
            </a: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bluepit@bluepitbbq.com</a:t>
            </a: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(443) 948-5590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Class Act Catering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https://www. http://www.classactcatering.net/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Jim Britton (classactcatering@Verizon.net) (443) 521-0200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The Classic Catering People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https://www.classiccatering.com/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 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Larry Frank (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lfrank@classiccatering.com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(443) 829-7199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Copper Kitchen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http://copperkitchenmd.com/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Mary Tawney (tawney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@copperkitchenmd.com) (410) 244-7152</a:t>
            </a:r>
            <a:b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Hoopla!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https://www.hooplacatering.com/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Dori Chait (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hello@hooplacatering.com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(410) 456-9904</a:t>
            </a:r>
            <a:b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lang="en-US" altLang="en-US" sz="12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200" b="1" dirty="0" err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Linwoods</a:t>
            </a: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Catering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http://www.linwoods.com/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Sherri Levin (http://www.linwoods.com/) (410)581-4920 x23</a:t>
            </a:r>
            <a:b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Rouge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 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https://www.rougecatering.com/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Celeste </a:t>
            </a:r>
            <a:r>
              <a:rPr kumimoji="0" lang="en-US" altLang="en-US" sz="120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Bendetti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(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celeste@rougecatering.com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(410) 527-0007</a:t>
            </a:r>
            <a:b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Zeffert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&amp; Gold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 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https://zeffertandgold.com/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Matt Gold (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matt@zeffertandgold.com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) (443) 744-0739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2B5D85A-BA16-4E1E-9925-A3CB7D47AE7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2" y="291661"/>
            <a:ext cx="2289053" cy="117043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CE4703-9C8A-46B0-B4C7-80673C7D7E2D}"/>
              </a:ext>
            </a:extLst>
          </p:cNvPr>
          <p:cNvSpPr txBox="1"/>
          <p:nvPr/>
        </p:nvSpPr>
        <p:spPr>
          <a:xfrm>
            <a:off x="12526" y="876821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www.theassemblyroombaltimore.com • photo by: Magnolia Street Photography</a:t>
            </a:r>
          </a:p>
        </p:txBody>
      </p:sp>
    </p:spTree>
    <p:extLst>
      <p:ext uri="{BB962C8B-B14F-4D97-AF65-F5344CB8AC3E}">
        <p14:creationId xmlns:p14="http://schemas.microsoft.com/office/powerpoint/2010/main" val="417485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DFB7-D71F-4BF6-A823-C2E1B21E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2513F-4F6C-405B-9C16-9777D55A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A picture containing indoor, table, sitting&#10;&#10;Description generated with high confidence">
            <a:extLst>
              <a:ext uri="{FF2B5EF4-FFF2-40B4-BE49-F238E27FC236}">
                <a16:creationId xmlns:a16="http://schemas.microsoft.com/office/drawing/2014/main" id="{FF3D1AE6-00A4-48ED-A430-8F4A74532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03620" cy="9144000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2B272F19-A226-4BDD-8060-8100ACF18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7572"/>
            <a:ext cx="6858000" cy="3477875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Approved Glatt Kosher Caterers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Hoffman &amp; Co.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http://www.hoffmancaterers.com/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Adrienne (info@lovetocater.com) (410) 764-6100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Knish Shop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https://www.knishshop.com/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	</a:t>
            </a:r>
            <a:r>
              <a:rPr lang="en-US" altLang="en-US" sz="1200" dirty="0" err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Mosi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(knishshop@gmail.com) 410-484-5850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err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O’Fishel</a:t>
            </a:r>
            <a:r>
              <a:rPr lang="en-US" altLang="en-US" sz="12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Kosher Caterers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http://ofishel.com/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 Simcha (</a:t>
            </a:r>
            <a:r>
              <a:rPr lang="en-US" altLang="en-US" sz="12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ofishelkosher@gmail.com) (443) 660-9132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*Events requiring Glatt Kosher catering may be subject to additional fees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2B5D85A-BA16-4E1E-9925-A3CB7D47A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2" y="291661"/>
            <a:ext cx="2289053" cy="117043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CE4703-9C8A-46B0-B4C7-80673C7D7E2D}"/>
              </a:ext>
            </a:extLst>
          </p:cNvPr>
          <p:cNvSpPr txBox="1"/>
          <p:nvPr/>
        </p:nvSpPr>
        <p:spPr>
          <a:xfrm>
            <a:off x="12526" y="876821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www.theassemblyroombaltimore.com • photo by: Magnolia Street Photography</a:t>
            </a:r>
          </a:p>
        </p:txBody>
      </p:sp>
    </p:spTree>
    <p:extLst>
      <p:ext uri="{BB962C8B-B14F-4D97-AF65-F5344CB8AC3E}">
        <p14:creationId xmlns:p14="http://schemas.microsoft.com/office/powerpoint/2010/main" val="373543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347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Malgun Gothic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Kiersten Pearce</dc:creator>
  <cp:lastModifiedBy>Kiersten Pearce</cp:lastModifiedBy>
  <cp:revision>20</cp:revision>
  <dcterms:created xsi:type="dcterms:W3CDTF">2018-09-06T00:24:44Z</dcterms:created>
  <dcterms:modified xsi:type="dcterms:W3CDTF">2021-12-19T21:19:18Z</dcterms:modified>
</cp:coreProperties>
</file>